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807" r="58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85926"/>
            <a:ext cx="7772400" cy="1428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Развивающая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1875773" y="3214687"/>
            <a:ext cx="54340" cy="71438"/>
          </a:xfrm>
        </p:spPr>
        <p:txBody>
          <a:bodyPr>
            <a:normAutofit fontScale="25000" lnSpcReduction="20000"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3286124"/>
            <a:ext cx="7358114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Группа раннего возраста</a:t>
            </a:r>
          </a:p>
          <a:p>
            <a:pPr algn="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Воспитатели: Гончарова И.А.</a:t>
            </a:r>
          </a:p>
          <a:p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Ивентьева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Т.Д.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14356"/>
            <a:ext cx="7714968" cy="578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дидактических игр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739053" cy="580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48" y="285728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Музыкальный уголок и уголок ряженья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786181" cy="504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643182"/>
            <a:ext cx="4953033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1142984"/>
            <a:ext cx="428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Театральный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уголок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71530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художественной литературы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Ирина\Desktop\19\DSC_0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71480"/>
            <a:ext cx="4667283" cy="3500462"/>
          </a:xfrm>
          <a:prstGeom prst="rect">
            <a:avLst/>
          </a:prstGeom>
          <a:noFill/>
        </p:spPr>
      </p:pic>
      <p:pic>
        <p:nvPicPr>
          <p:cNvPr id="6147" name="Picture 3" descr="C:\Users\Ирина\Desktop\19\DSC_0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29000"/>
            <a:ext cx="4214810" cy="3161108"/>
          </a:xfrm>
          <a:prstGeom prst="rect">
            <a:avLst/>
          </a:prstGeom>
          <a:noFill/>
        </p:spPr>
      </p:pic>
      <p:pic>
        <p:nvPicPr>
          <p:cNvPr id="6148" name="Picture 4" descr="C:\Users\Ирина\Desktop\19\DSC_0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071810"/>
            <a:ext cx="4143404" cy="31075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857232"/>
            <a:ext cx="2928958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сюжетно-ролевой </a:t>
            </a:r>
          </a:p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игры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Ирина\Desktop\19\DSC_0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76855" y="1205492"/>
            <a:ext cx="6215106" cy="4661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29256" y="2428868"/>
            <a:ext cx="321471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конструктивных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Ирина\Desktop\19\IMG-20221021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8116139" cy="5423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 творчества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96" r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Ирина\Desktop\19\DSC_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4608317" cy="6143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00760" y="2714620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спорта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41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Развивающая  предметно-пространственная среда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</dc:title>
  <dc:creator>Ирина</dc:creator>
  <cp:lastModifiedBy>Ирина</cp:lastModifiedBy>
  <cp:revision>21</cp:revision>
  <dcterms:created xsi:type="dcterms:W3CDTF">2022-10-22T04:08:14Z</dcterms:created>
  <dcterms:modified xsi:type="dcterms:W3CDTF">2022-10-22T12:23:23Z</dcterms:modified>
</cp:coreProperties>
</file>